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27,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Multiple births are unusual but their not </a:t>
            </a:r>
            <a:r>
              <a:rPr lang="en-US" sz="2800" dirty="0" err="1" smtClean="0"/>
              <a:t>unike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Examples of multiple births include twins triplets quadruplets and </a:t>
            </a:r>
            <a:r>
              <a:rPr lang="en-US" sz="2800" dirty="0" err="1" smtClean="0"/>
              <a:t>kwintuplets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Identical twins develops from a single egg instead of too eggs these twins have the same genetic makeup.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Fraternal twins however come from two fertilized eggs, so them have different genetic makeups.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Twins and triplets does </a:t>
            </a:r>
            <a:r>
              <a:rPr lang="en-US" sz="2800" dirty="0" err="1" smtClean="0"/>
              <a:t>akwire</a:t>
            </a:r>
            <a:r>
              <a:rPr lang="en-US" sz="2800" dirty="0" smtClean="0"/>
              <a:t> different tastes and interests as they grow.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However many people believe that special sympathies remain among a pair of twins.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For example, some twins who has been raised separately report remarkable similarities in their </a:t>
            </a:r>
            <a:r>
              <a:rPr lang="en-US" sz="2800" dirty="0" err="1" smtClean="0"/>
              <a:t>lifes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Some twins even say that them can feel each others pain.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When five babies are </a:t>
            </a:r>
            <a:r>
              <a:rPr lang="en-US" sz="2800" dirty="0" err="1" smtClean="0"/>
              <a:t>borned</a:t>
            </a:r>
            <a:r>
              <a:rPr lang="en-US" sz="2800" dirty="0" smtClean="0"/>
              <a:t> from the same pregnancy </a:t>
            </a:r>
            <a:r>
              <a:rPr lang="en-US" sz="2800" dirty="0" err="1" smtClean="0"/>
              <a:t>theyre</a:t>
            </a:r>
            <a:r>
              <a:rPr lang="en-US" sz="2800" dirty="0" smtClean="0"/>
              <a:t> called </a:t>
            </a:r>
            <a:r>
              <a:rPr lang="en-US" sz="2800" dirty="0" err="1" smtClean="0"/>
              <a:t>kwintuplets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In </a:t>
            </a:r>
            <a:r>
              <a:rPr lang="en-US" sz="2800" dirty="0" err="1" smtClean="0"/>
              <a:t>canada</a:t>
            </a:r>
            <a:r>
              <a:rPr lang="en-US" sz="2800" dirty="0" smtClean="0"/>
              <a:t> in 1934 five baby girls were </a:t>
            </a:r>
            <a:r>
              <a:rPr lang="en-US" sz="2800" dirty="0" err="1" smtClean="0"/>
              <a:t>borned</a:t>
            </a:r>
            <a:r>
              <a:rPr lang="en-US" sz="2800" dirty="0" smtClean="0"/>
              <a:t> to the </a:t>
            </a:r>
            <a:r>
              <a:rPr lang="en-US" sz="2800" dirty="0" err="1" smtClean="0"/>
              <a:t>dionnes</a:t>
            </a:r>
            <a:r>
              <a:rPr lang="en-US" sz="280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216</TotalTime>
  <Words>200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71</cp:revision>
  <dcterms:created xsi:type="dcterms:W3CDTF">2011-11-08T14:56:56Z</dcterms:created>
  <dcterms:modified xsi:type="dcterms:W3CDTF">2015-03-27T18:04:15Z</dcterms:modified>
</cp:coreProperties>
</file>